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0"/>
    <p:restoredTop sz="85183"/>
  </p:normalViewPr>
  <p:slideViewPr>
    <p:cSldViewPr snapToGrid="0" snapToObjects="1">
      <p:cViewPr varScale="1">
        <p:scale>
          <a:sx n="72" d="100"/>
          <a:sy n="72"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rendra-Nandamuri/ds-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rendra-Nandamuri/ds-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rendra-Nandamuri/ds-capst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Narendra N</a:t>
            </a:r>
          </a:p>
          <a:p>
            <a:r>
              <a:rPr lang="en-US" dirty="0">
                <a:solidFill>
                  <a:schemeClr val="bg2"/>
                </a:solidFill>
                <a:latin typeface="Abadi" panose="020B0604020104020204" pitchFamily="34" charset="0"/>
                <a:ea typeface="SF Pro" pitchFamily="2" charset="0"/>
                <a:cs typeface="SF Pro" pitchFamily="2" charset="0"/>
              </a:rPr>
              <a:t>13 July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https://github.com/Narendra-Nandamuri/ds-capstone/blob/main/Data%20Collection%20with%20Web%20Scraping.ipynb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https://github.com/Narendra-Nandamuri/ds-capstone/blob/main/Data%20Wrangling.ipynb</a:t>
            </a:r>
            <a:r>
              <a:rPr lang="en-GB" sz="1800" dirty="0"/>
              <a:t> </a:t>
            </a:r>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https://github.com/SouRitra01/IBM-Data-Science-Project/blob/main/EDA.ipynb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https://github.com/Narendra-Nandamuri/ds-capstone/blob/main/EDA%20with%20Data%20Visualization.ipynb</a:t>
            </a:r>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https://github.com/Narendra-Nandamuri/ds-capstone/blob/main/Interactive%20Visual%20Analytics%20with%20Folium%20lab.ipynb</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https://github.com/Narendra-Nandamuri/ds-capstone/blob/main/spacex_dash_app.py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https://github.com/Narendra-Nandamuri/ds-capstone/blob/main/Machine%20Learning%20Prediction.ipynb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https://github.com/Narendra-Nandamuri/ds-capstone/blob/main/Data%20Collection%20API.ipynb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261</TotalTime>
  <Words>2013</Words>
  <Application>Microsoft Office PowerPoint</Application>
  <PresentationFormat>Widescreen</PresentationFormat>
  <Paragraphs>227</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Narendra</cp:lastModifiedBy>
  <cp:revision>243</cp:revision>
  <dcterms:created xsi:type="dcterms:W3CDTF">2021-04-29T18:58:34Z</dcterms:created>
  <dcterms:modified xsi:type="dcterms:W3CDTF">2025-07-13T06:04:17Z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